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6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7519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2862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0666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9502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0551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5174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3830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1252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6879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8404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5787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F439E-3EC5-4A94-9FA5-C00C733E11D3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4C88-1AAE-4B2C-9D62-2B15B3260B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186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3272790"/>
          <a:ext cx="6096000" cy="3124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3272790"/>
          <a:ext cx="6096000" cy="3124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://www.nucleares.unam.mx/mail/src/download.php?passed_id=68386&amp;mailbox=INBOX&amp;ent_id=2&amp;absolute_dl=true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467544" y="260648"/>
            <a:ext cx="7344172" cy="6010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Avril</dc:creator>
  <cp:lastModifiedBy>Naye</cp:lastModifiedBy>
  <cp:revision>31</cp:revision>
  <dcterms:created xsi:type="dcterms:W3CDTF">2015-04-16T21:32:23Z</dcterms:created>
  <dcterms:modified xsi:type="dcterms:W3CDTF">2015-06-30T08:37:44Z</dcterms:modified>
</cp:coreProperties>
</file>